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A8EA-AE4C-4907-ABAA-7F3C4F82A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52F03-498D-4C56-9BDD-E973A5994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D1373-196D-4753-BCE1-AB9291A3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5D8D1-6354-466A-A7EA-5DEB2A8E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8C4E1-0898-4BBA-A433-C91F9B12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5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261A3-9AC2-48E7-8439-A628DD11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0B25-EDAD-479F-9BEB-F9DFA0590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96128-2F2C-41A2-8D46-16BEDDFD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F6753-B9ED-4063-B7C6-81B779D0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A8897-1F65-4675-9B86-485A7A6F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702B67-12E0-4BE8-8C11-AD938DBBE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F6D11-CA41-4ADF-AE06-D531E4EC7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AFFF2-7FA8-43CD-8A90-AD02C8FC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55E2-474C-4A7B-A6D5-2B5C1197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542B9-71CC-445F-835E-569C78F2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7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32C9-D589-4D3F-B0D8-656EC8AD2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B0E2C-7F2C-4C8E-AB00-0B6F243EB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7DDCA-9AF1-4444-AD2D-23C906F4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02703-A054-42B0-850E-AF2B6892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CFA8C-FA54-4D6D-ADC1-C0F9615E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7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0856E-7FE3-4347-841C-5BB0C654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80AB3-C11A-49E1-90C0-F381BE15E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94451-C687-4860-8119-B939E92F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2DAE1-7A72-4844-AEAE-7FC21BA8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8A1D7-ACFC-4EBA-B6AF-11A0F6B7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FA99-97B2-4A54-A976-2B14F5FC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3705-005D-474B-8EBA-F665DAA5A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3BD04-DC01-4D19-8FDC-9A4666A8E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E3C33-C8FE-40BC-996C-A55EEE68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BD4D6-2CA9-46EA-BDC9-4F68AF26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4E918-A2C8-405A-A4EA-EE67172E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43F1-8575-4652-A33F-0F2A1DD5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3AA4-941A-4570-BEA5-B9019C046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FAAF9-0BC7-4AEA-B261-B875D899B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9294D-683C-4BC8-AEA1-B7F681C06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C2A7E-A373-48CA-A1F8-32D6322A9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7236B-B7D2-473D-979D-D127B3C7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A9A2F-EF13-47AE-AFE3-50E93E71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2A807-4096-4F3B-BF30-FE4549F0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4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5CD6-F6A3-4441-AC88-2EE318A5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45E423-6F9B-40E6-AE08-9E512E2B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75CF9-C19A-4444-A683-12186B3A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103E5-AF12-47F7-9195-5CD3E11C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9C24B6-DA86-4061-ADC5-24479FD4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0A1FA6-F9B4-47ED-AB55-110FA8F08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3EFD6-6BFC-4DD6-8C53-BBF963BB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2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131A-C93C-4B0F-9F6F-0B52BFF6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E5458-B5B0-4189-BBD3-B0FAC30C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E245C-B154-4A23-A288-37E185761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F2A8-2847-4004-A600-1C8F5D9E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3A4C-4DC8-4B36-8761-3F758B8B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1E237-74E0-491C-8A4D-2033EF4A4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A01A-4E42-4181-A436-617FD7F4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516542-4F57-4866-B53E-BD4046C38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3C20F-C295-4972-A998-2CBB09CE4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15E2C-7764-48FA-BDBD-D4618D70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C8403-539F-4B50-93D2-DC6516FF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533E7-28FE-4447-B798-25B00E5B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2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1CD28-DEED-4552-84D0-52708DF0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F947F-B687-4AAB-9B6A-00B32ACDF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6DC63-AE1B-4D52-9CDD-D4D246427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1528-CFE2-41B6-9659-257D1CCC18A7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14ED9-9E91-4984-880A-E250E544B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10D3-EBB2-464A-95B5-F030CAAF8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A5784-2079-48AA-AD70-DB178BC2A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4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44F3068D-0E61-4100-A459-2C5124DEFFFC}"/>
              </a:ext>
            </a:extLst>
          </p:cNvPr>
          <p:cNvSpPr txBox="1"/>
          <p:nvPr/>
        </p:nvSpPr>
        <p:spPr>
          <a:xfrm>
            <a:off x="2734541" y="304341"/>
            <a:ext cx="6722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9BB590-35D8-47DE-86D3-1AA0C2188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03718"/>
              </p:ext>
            </p:extLst>
          </p:nvPr>
        </p:nvGraphicFramePr>
        <p:xfrm>
          <a:off x="484211" y="1380162"/>
          <a:ext cx="5291207" cy="38080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03931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2482341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604935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</a:tblGrid>
              <a:tr h="907179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A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Your Title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58017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58017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58017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58017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58017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E185A1-2AEC-4FA3-9FDE-4D848883F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08870"/>
              </p:ext>
            </p:extLst>
          </p:nvPr>
        </p:nvGraphicFramePr>
        <p:xfrm>
          <a:off x="6186082" y="1380162"/>
          <a:ext cx="5373127" cy="380806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0996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2547912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714219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</a:tblGrid>
              <a:tr h="77604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B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Your Title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6064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en-US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6064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6064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6064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6064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457200" marR="0" marT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en-US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D43F5A74-3FFC-4438-BF8A-A89F34EDACC9}"/>
              </a:ext>
            </a:extLst>
          </p:cNvPr>
          <p:cNvGrpSpPr/>
          <p:nvPr/>
        </p:nvGrpSpPr>
        <p:grpSpPr>
          <a:xfrm>
            <a:off x="573663" y="5690022"/>
            <a:ext cx="5107440" cy="722456"/>
            <a:chOff x="13410450" y="4281013"/>
            <a:chExt cx="9171654" cy="82586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AE3E7F6-8E0B-4210-BF58-16D3E1EC3465}"/>
                </a:ext>
              </a:extLst>
            </p:cNvPr>
            <p:cNvGrpSpPr/>
            <p:nvPr/>
          </p:nvGrpSpPr>
          <p:grpSpPr>
            <a:xfrm>
              <a:off x="13410450" y="4281013"/>
              <a:ext cx="1208713" cy="825861"/>
              <a:chOff x="3448797" y="11675241"/>
              <a:chExt cx="1208713" cy="825861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48769B7-5162-4073-B719-EFD143692D0B}"/>
                  </a:ext>
                </a:extLst>
              </p:cNvPr>
              <p:cNvSpPr/>
              <p:nvPr/>
            </p:nvSpPr>
            <p:spPr>
              <a:xfrm>
                <a:off x="3448797" y="11723898"/>
                <a:ext cx="1208713" cy="66855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124EA2A-C25A-4CB7-95FB-5D4F51348D0F}"/>
                  </a:ext>
                </a:extLst>
              </p:cNvPr>
              <p:cNvSpPr txBox="1"/>
              <p:nvPr/>
            </p:nvSpPr>
            <p:spPr>
              <a:xfrm>
                <a:off x="3675445" y="11675241"/>
                <a:ext cx="755419" cy="8258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Poppins Medium" pitchFamily="2" charset="77"/>
                  </a:rPr>
                  <a:t>A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615D879-4829-4B27-A48C-14C155D40034}"/>
                </a:ext>
              </a:extLst>
            </p:cNvPr>
            <p:cNvSpPr txBox="1"/>
            <p:nvPr/>
          </p:nvSpPr>
          <p:spPr>
            <a:xfrm>
              <a:off x="14619165" y="4407576"/>
              <a:ext cx="7007829" cy="527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 to get your company’s name out there.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E53705A-FCC1-468B-BA20-C62F44CF2651}"/>
                </a:ext>
              </a:extLst>
            </p:cNvPr>
            <p:cNvCxnSpPr>
              <a:cxnSpLocks/>
            </p:cNvCxnSpPr>
            <p:nvPr/>
          </p:nvCxnSpPr>
          <p:spPr>
            <a:xfrm>
              <a:off x="13410450" y="4980639"/>
              <a:ext cx="91716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5CC3665-C94B-4F13-8DBA-4D903B4597F8}"/>
              </a:ext>
            </a:extLst>
          </p:cNvPr>
          <p:cNvGrpSpPr/>
          <p:nvPr/>
        </p:nvGrpSpPr>
        <p:grpSpPr>
          <a:xfrm>
            <a:off x="6372255" y="5683948"/>
            <a:ext cx="5107440" cy="646332"/>
            <a:chOff x="13410450" y="4269651"/>
            <a:chExt cx="9171654" cy="73884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0632764-5654-49EF-8F64-B1B5291D4C95}"/>
                </a:ext>
              </a:extLst>
            </p:cNvPr>
            <p:cNvGrpSpPr/>
            <p:nvPr/>
          </p:nvGrpSpPr>
          <p:grpSpPr>
            <a:xfrm>
              <a:off x="13410450" y="4269651"/>
              <a:ext cx="1208714" cy="738841"/>
              <a:chOff x="3448797" y="11663879"/>
              <a:chExt cx="1208714" cy="738841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AA47AF8-6533-4561-86FA-CA10831908D3}"/>
                  </a:ext>
                </a:extLst>
              </p:cNvPr>
              <p:cNvSpPr/>
              <p:nvPr/>
            </p:nvSpPr>
            <p:spPr>
              <a:xfrm>
                <a:off x="3448797" y="11723898"/>
                <a:ext cx="1208714" cy="66855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90A2B8-4D7A-4C7F-A42C-012B7EF65D5A}"/>
                  </a:ext>
                </a:extLst>
              </p:cNvPr>
              <p:cNvSpPr txBox="1"/>
              <p:nvPr/>
            </p:nvSpPr>
            <p:spPr>
              <a:xfrm>
                <a:off x="3675445" y="11663879"/>
                <a:ext cx="755420" cy="7388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Poppins Medium" pitchFamily="2" charset="77"/>
                  </a:rPr>
                  <a:t>B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BF76892-FE04-4740-AE5D-6338C18D34BE}"/>
                </a:ext>
              </a:extLst>
            </p:cNvPr>
            <p:cNvSpPr txBox="1"/>
            <p:nvPr/>
          </p:nvSpPr>
          <p:spPr>
            <a:xfrm>
              <a:off x="14619163" y="4396214"/>
              <a:ext cx="7124077" cy="527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That’s why we provide point and click solutions to get your company’s name out there.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A174B6-991A-4A45-8ECD-5AFF30B57AD9}"/>
                </a:ext>
              </a:extLst>
            </p:cNvPr>
            <p:cNvCxnSpPr>
              <a:cxnSpLocks/>
            </p:cNvCxnSpPr>
            <p:nvPr/>
          </p:nvCxnSpPr>
          <p:spPr>
            <a:xfrm>
              <a:off x="13410450" y="4980639"/>
              <a:ext cx="91716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525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6</cp:revision>
  <cp:lastPrinted>2022-04-19T06:52:31Z</cp:lastPrinted>
  <dcterms:created xsi:type="dcterms:W3CDTF">2022-04-19T06:34:28Z</dcterms:created>
  <dcterms:modified xsi:type="dcterms:W3CDTF">2022-04-19T06:54:44Z</dcterms:modified>
</cp:coreProperties>
</file>